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EAE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EF878-25B6-4CC0-9E59-19AC6EF9B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DF651D-2220-4429-AE7C-539F0D83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91E64F-0C03-4524-8F32-CCEE4CF9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71DD42-C4C8-4F63-B368-39822E929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264648-604A-451A-B576-337BB792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12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B83B2-1172-42A5-946F-C6D058B6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30B81F-FF8E-43A0-8492-CA7AE7D88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8A48D2-1B70-49AA-BE43-DC6D0767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F5E7B0-4B34-42D8-893C-DCADD317F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57B3A3-F700-46ED-A62C-CAF8505D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7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7ACC3C-DD2E-43DB-9B7C-13216C7F6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FD25C1-64A4-4682-89C0-2E05D6412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CF143-7FEA-4B39-B1F3-AD6F614D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FCC7B8-C4B4-424C-8375-95B3DF53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F5161-2945-4AD2-B736-50B40216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1D6E8-EE6B-48D8-83F0-0BB5FE157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CF20C1-2470-45D6-B1E4-2671AEA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44A45-A82C-4798-B166-A67CFC2F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A6191-4EA3-4116-A320-C1E7300B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85A7A-F1FD-4E77-B319-382ECC8E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1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CFA07-C70B-435A-AEFF-C82926B2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D3A196-4FA9-4A2A-A912-8B1CCE11F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01B3C3-AA19-4021-B0B6-E5DCAFB4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E95D25-FA6D-4E9D-AC86-2DBF128A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9077F-97E3-4A01-A378-16056460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78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CC8D3-FBC6-4B94-9C73-35724F62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9CC7E7-1435-474E-944B-CE5FEF68BE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AE0971-462C-4F65-853B-CD2A2F193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F0A644-B153-471B-BEEA-E65C976D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7C6680-8D90-4BD8-B784-7E894187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EEB306-2604-4AEE-BC31-24BC1E6B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55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FE403-D10C-420C-979D-6D410FA5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9FEC95-B57E-4426-B739-9E569A721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05C893-6B85-4D13-B4AB-36D7B66C5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144C0D8-7EC5-4AD3-8E67-D30BE679A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BDA2F0-33BE-45F9-99E4-79B8467D6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0312CD-9ED6-4708-AD15-BAF08367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39286F-F047-4FEB-862E-74CDE60F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64C3C3-8ADF-44BA-B8B5-C72D07A3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62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7A3E6-6C87-4CB9-8CC7-9154B5E2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080E17-0046-4778-A171-8AD25852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714E96-AD44-402A-BE77-5894918E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348318-2FE9-4AE4-A475-B36D28F6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21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AF35BD-4CEE-41BF-8FEE-1EA5854B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580120-79D1-4318-953B-D812D938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50F95A-0EB1-4C9B-9156-D7EB43CF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75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5E76EF-514D-4C7B-9004-DEB5B794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393EF5-D0D9-400F-B894-C4A58F481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ABD6C4-E3C9-44E0-939B-90DD36BC6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3B1B4C-4D7A-4053-9CEC-CA8D0BEB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05D60C-6043-4222-A374-F8CA52948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DAAEC3-154F-4A8C-9BE0-1FC18C0C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00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35888-05B7-411C-9727-322BDE45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C588A5-2EF2-4C2E-9EDA-64B64CD4F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49BEBA-468C-4D7D-A9EB-CA3D2A468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21D5A-20E3-44F3-B9C5-650AB1ED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EB4998-5812-403E-B83F-6E01534F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9B0B44-7698-4BC5-B896-22193AE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98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8BB19B-39FB-46D5-90B5-A8CD031D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3AB8F5-20DD-4A48-B56B-D36F3823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F15CEF-43DC-43BD-923A-B967090800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B488E-7C2B-43A6-9F4A-52B767C2FAFE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C5502D-E8CF-4684-BBEC-F8F92155D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C16F64-AA53-42D7-8B6F-0AE1BDDE0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73908-F514-44DC-A48C-3FD9EF69AA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98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2137F6D-9770-4C20-B590-E49967BE33D7}"/>
              </a:ext>
            </a:extLst>
          </p:cNvPr>
          <p:cNvGrpSpPr/>
          <p:nvPr/>
        </p:nvGrpSpPr>
        <p:grpSpPr>
          <a:xfrm>
            <a:off x="2496000" y="505475"/>
            <a:ext cx="7200000" cy="5400000"/>
            <a:chOff x="2496000" y="505475"/>
            <a:chExt cx="7200000" cy="54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BC27A10-C157-4CF5-8CA3-14724259B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000" y="505475"/>
              <a:ext cx="7200000" cy="5400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746EBBD-95B5-440B-9079-3EE0DA10281D}"/>
                </a:ext>
              </a:extLst>
            </p:cNvPr>
            <p:cNvSpPr txBox="1"/>
            <p:nvPr/>
          </p:nvSpPr>
          <p:spPr>
            <a:xfrm>
              <a:off x="2496000" y="5505365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实验室举办建党百年主题组会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699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28777E8-050E-4188-B9FF-01BC171BE7EB}"/>
              </a:ext>
            </a:extLst>
          </p:cNvPr>
          <p:cNvGrpSpPr/>
          <p:nvPr/>
        </p:nvGrpSpPr>
        <p:grpSpPr>
          <a:xfrm>
            <a:off x="2682619" y="658822"/>
            <a:ext cx="7200000" cy="5400000"/>
            <a:chOff x="2682619" y="658822"/>
            <a:chExt cx="7200000" cy="54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3B3EBC6-0DB8-4306-93D4-38D67A16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619" y="658822"/>
              <a:ext cx="7200000" cy="5400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321F24F-BBCE-4EB8-B10D-34850EA76264}"/>
                </a:ext>
              </a:extLst>
            </p:cNvPr>
            <p:cNvSpPr txBox="1"/>
            <p:nvPr/>
          </p:nvSpPr>
          <p:spPr>
            <a:xfrm>
              <a:off x="2682619" y="5658712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2023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年新学期团建活动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39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8A2DF24-77AA-4C40-AE43-19691AECC9D2}"/>
              </a:ext>
            </a:extLst>
          </p:cNvPr>
          <p:cNvGrpSpPr/>
          <p:nvPr/>
        </p:nvGrpSpPr>
        <p:grpSpPr>
          <a:xfrm>
            <a:off x="2290733" y="675861"/>
            <a:ext cx="7200000" cy="5400000"/>
            <a:chOff x="2290733" y="675861"/>
            <a:chExt cx="7200000" cy="54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F2B5E88-6D0A-4193-830F-B86E1524C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733" y="675861"/>
              <a:ext cx="7200000" cy="540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310A32-3638-4F05-A3CC-40BF05E9EC3C}"/>
                </a:ext>
              </a:extLst>
            </p:cNvPr>
            <p:cNvSpPr txBox="1"/>
            <p:nvPr/>
          </p:nvSpPr>
          <p:spPr>
            <a:xfrm>
              <a:off x="2290733" y="5675751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实验室举办新学期观影活动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28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A1F104A-C810-411D-ACA9-2B12F26766B2}"/>
              </a:ext>
            </a:extLst>
          </p:cNvPr>
          <p:cNvGrpSpPr/>
          <p:nvPr/>
        </p:nvGrpSpPr>
        <p:grpSpPr>
          <a:xfrm>
            <a:off x="2410003" y="729000"/>
            <a:ext cx="7200000" cy="5400000"/>
            <a:chOff x="2410003" y="729000"/>
            <a:chExt cx="7200000" cy="54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B8C5CC-6205-429A-AA67-C352DBFB1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003" y="729000"/>
              <a:ext cx="7200000" cy="540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A542FF8-2801-43ED-9356-206B57AB72C6}"/>
                </a:ext>
              </a:extLst>
            </p:cNvPr>
            <p:cNvSpPr txBox="1"/>
            <p:nvPr/>
          </p:nvSpPr>
          <p:spPr>
            <a:xfrm>
              <a:off x="2410003" y="5728890"/>
              <a:ext cx="7200000" cy="40011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58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实验室举办</a:t>
              </a:r>
              <a:r>
                <a:rPr lang="en-US" altLang="zh-CN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2021</a:t>
              </a:r>
              <a:r>
                <a:rPr lang="zh-CN" altLang="en-US" sz="2000" b="1" dirty="0">
                  <a:solidFill>
                    <a:srgbClr val="FFFFFF">
                      <a:alpha val="92000"/>
                    </a:srgbClr>
                  </a:solidFill>
                  <a:effectLst>
                    <a:outerShdw blurRad="50800" dist="50800" dir="5400000" algn="ctr" rotWithShape="0">
                      <a:srgbClr val="000000">
                        <a:alpha val="85000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年春季学期聚餐活动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7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31</Words>
  <Application>Microsoft Office PowerPoint</Application>
  <PresentationFormat>宽屏</PresentationFormat>
  <Paragraphs>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Microsoft YaHei UI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侯毓真</dc:creator>
  <cp:lastModifiedBy>侯毓真</cp:lastModifiedBy>
  <cp:revision>2</cp:revision>
  <dcterms:created xsi:type="dcterms:W3CDTF">2023-07-03T05:36:47Z</dcterms:created>
  <dcterms:modified xsi:type="dcterms:W3CDTF">2023-07-03T05:42:19Z</dcterms:modified>
</cp:coreProperties>
</file>